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9" r:id="rId3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493"/>
    <a:srgbClr val="2AAAB6"/>
    <a:srgbClr val="26A8B3"/>
    <a:srgbClr val="013941"/>
    <a:srgbClr val="1A6870"/>
    <a:srgbClr val="157682"/>
    <a:srgbClr val="117E8D"/>
    <a:srgbClr val="107987"/>
    <a:srgbClr val="1496A8"/>
    <a:srgbClr val="17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D28BD-CE45-4E93-B981-FECD9D0863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microsoft.com/office/2007/relationships/hdphoto" Target="../media/image8.wdp"/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.png"/><Relationship Id="rId14" Type="http://schemas.microsoft.com/office/2007/relationships/hdphoto" Target="../media/image14.wdp"/><Relationship Id="rId13" Type="http://schemas.openxmlformats.org/officeDocument/2006/relationships/image" Target="../media/image13.png"/><Relationship Id="rId12" Type="http://schemas.microsoft.com/office/2007/relationships/hdphoto" Target="../media/image12.wdp"/><Relationship Id="rId11" Type="http://schemas.openxmlformats.org/officeDocument/2006/relationships/image" Target="../media/image11.png"/><Relationship Id="rId10" Type="http://schemas.microsoft.com/office/2007/relationships/hdphoto" Target="../media/image10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microsoft.com/office/2007/relationships/hdphoto" Target="../media/image14.wdp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18.wdp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18.wdp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openxmlformats.org/officeDocument/2006/relationships/image" Target="../media/image2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1288"/>
            <a:ext cx="12192000" cy="6858000"/>
          </a:xfrm>
          <a:prstGeom prst="rect">
            <a:avLst/>
          </a:prstGeom>
          <a:gradFill>
            <a:gsLst>
              <a:gs pos="0">
                <a:srgbClr val="047A8A">
                  <a:alpha val="95000"/>
                </a:srgbClr>
              </a:gs>
              <a:gs pos="77000">
                <a:srgbClr val="15768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9600" y="-11430"/>
            <a:ext cx="10972800" cy="5463822"/>
          </a:xfrm>
          <a:prstGeom prst="rect">
            <a:avLst/>
          </a:prstGeom>
          <a:blipFill dpi="0" rotWithShape="1">
            <a:blip r:embed="rId1">
              <a:alphaModFix amt="3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528" b="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85459" y="616943"/>
            <a:ext cx="6021079" cy="4459111"/>
          </a:xfrm>
          <a:prstGeom prst="rect">
            <a:avLst/>
          </a:prstGeom>
          <a:blipFill dpi="0" rotWithShape="1">
            <a:blip r:embed="rId3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rcRect/>
            <a:stretch>
              <a:fillRect t="-18210" b="-168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8"/>
          <a:stretch>
            <a:fillRect/>
          </a:stretch>
        </p:blipFill>
        <p:spPr>
          <a:xfrm>
            <a:off x="-67733" y="4628740"/>
            <a:ext cx="12210292" cy="2244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28"/>
          <a:stretch>
            <a:fillRect/>
          </a:stretch>
        </p:blipFill>
        <p:spPr>
          <a:xfrm>
            <a:off x="0" y="4885955"/>
            <a:ext cx="12192000" cy="19776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85" y="4492914"/>
            <a:ext cx="4841204" cy="25162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4933873"/>
            <a:ext cx="1262079" cy="12620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56" y="1757714"/>
            <a:ext cx="649117" cy="6791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6090" y="486410"/>
            <a:ext cx="6179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컴퓨터공학종합설계</a:t>
            </a:r>
            <a:r>
              <a:rPr lang="en-US" altLang="ko-KR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0170" y="1660525"/>
            <a:ext cx="42722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주제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PC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보안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주차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진도</a:t>
            </a:r>
            <a:endParaRPr lang="ko-KR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멘토링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8445" y="2689860"/>
            <a:ext cx="3935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담당교수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정진우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담당조교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양승윤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회사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크로니아이티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멘토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박진호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6275" y="4154170"/>
            <a:ext cx="3100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PPP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심문빈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주성항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장계평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오상남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100000">
                <a:srgbClr val="15768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2577"/>
            <a:ext cx="9151695" cy="27179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6" y="996820"/>
            <a:ext cx="649117" cy="679198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197695" y="2345648"/>
            <a:ext cx="5796610" cy="2343659"/>
            <a:chOff x="2602323" y="2569524"/>
            <a:chExt cx="5796610" cy="2343659"/>
          </a:xfrm>
        </p:grpSpPr>
        <p:sp>
          <p:nvSpPr>
            <p:cNvPr id="22" name="矩形 21"/>
            <p:cNvSpPr/>
            <p:nvPr/>
          </p:nvSpPr>
          <p:spPr>
            <a:xfrm>
              <a:off x="2602323" y="3450048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602323" y="2569524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02323" y="4330572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561636" y="2627207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01.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개발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목표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561636" y="3490359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02. </a:t>
              </a:r>
              <a:r>
                <a:rPr lang="ko-KR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프로그램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기능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설명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561636" y="4353511"/>
              <a:ext cx="3840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03. </a:t>
              </a:r>
              <a:r>
                <a:rPr lang="ko-KR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결과물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예상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실행과정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-2876565" y="770782"/>
            <a:ext cx="5316437" cy="5316437"/>
          </a:xfrm>
          <a:prstGeom prst="rect">
            <a:avLst/>
          </a:prstGeom>
          <a:blipFill dpi="0" rotWithShape="1">
            <a:blip r:embed="rId5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78163" y="770782"/>
            <a:ext cx="5316437" cy="5316437"/>
          </a:xfrm>
          <a:prstGeom prst="rect">
            <a:avLst/>
          </a:prstGeom>
          <a:blipFill dpi="0" rotWithShape="1">
            <a:blip r:embed="rId5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471818" y="1461470"/>
            <a:ext cx="82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CONTANT</a:t>
            </a:r>
            <a:endParaRPr lang="zh-CN" altLang="en-US" sz="8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84270" y="646430"/>
            <a:ext cx="46628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ko-KR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멘토링</a:t>
            </a:r>
            <a:r>
              <a:rPr lang="en-US" altLang="ko-KR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</a:t>
            </a:r>
            <a:r>
              <a:rPr lang="en-US" altLang="ko-KR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  <a:endParaRPr lang="ko-KR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889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80000"/>
                </a:srgbClr>
              </a:gs>
              <a:gs pos="100000">
                <a:srgbClr val="0D7886">
                  <a:alpha val="80000"/>
                </a:srgbClr>
              </a:gs>
              <a:gs pos="50000">
                <a:srgbClr val="15768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梯形 29"/>
          <p:cNvSpPr/>
          <p:nvPr/>
        </p:nvSpPr>
        <p:spPr>
          <a:xfrm flipV="1">
            <a:off x="2704459" y="-2"/>
            <a:ext cx="6783082" cy="6880577"/>
          </a:xfrm>
          <a:prstGeom prst="trapezoid">
            <a:avLst/>
          </a:prstGeom>
          <a:solidFill>
            <a:srgbClr val="118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019088" y="494372"/>
            <a:ext cx="4153825" cy="4153825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0000">
            <a:off x="-70165" y="3092063"/>
            <a:ext cx="7309573" cy="78927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0000" flipH="1">
            <a:off x="4936050" y="3092063"/>
            <a:ext cx="7309573" cy="78927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0"/>
          <a:stretch>
            <a:fillRect/>
          </a:stretch>
        </p:blipFill>
        <p:spPr>
          <a:xfrm>
            <a:off x="4052227" y="5828266"/>
            <a:ext cx="4104814" cy="103537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464784" y="1746677"/>
            <a:ext cx="1540987" cy="1647924"/>
            <a:chOff x="4464784" y="2463656"/>
            <a:chExt cx="1540987" cy="1647924"/>
          </a:xfrm>
        </p:grpSpPr>
        <p:sp>
          <p:nvSpPr>
            <p:cNvPr id="5" name="文本框 4"/>
            <p:cNvSpPr txBox="1"/>
            <p:nvPr/>
          </p:nvSpPr>
          <p:spPr>
            <a:xfrm>
              <a:off x="4464784" y="3651205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991985" y="2463656"/>
              <a:ext cx="1013786" cy="1106805"/>
              <a:chOff x="1202943" y="529383"/>
              <a:chExt cx="1013786" cy="110680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2943" y="529383"/>
                <a:ext cx="309880" cy="110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6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906849" y="600469"/>
                <a:ext cx="309880" cy="922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54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endParaRPr>
              </a:p>
            </p:txBody>
          </p:sp>
        </p:grp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91" y="5016087"/>
            <a:ext cx="1262079" cy="12620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3750" y="339725"/>
            <a:ext cx="2494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01.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개발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목표</a:t>
            </a:r>
            <a:endParaRPr lang="ko-KR" altLang="en-US" sz="2800" dirty="0" smtClean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85" y="1424940"/>
            <a:ext cx="503872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9855" y="5015865"/>
            <a:ext cx="3394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 sz="1400" b="1"/>
              <a:t>멘토님</a:t>
            </a:r>
            <a:r>
              <a:rPr lang="en-US" altLang="ko-KR" sz="1400" b="1"/>
              <a:t> </a:t>
            </a:r>
            <a:r>
              <a:rPr lang="ko-KR" altLang="en-US" sz="1400" b="1"/>
              <a:t>보여주는</a:t>
            </a:r>
            <a:r>
              <a:rPr lang="en-US" altLang="ko-KR" sz="1400" b="1"/>
              <a:t> </a:t>
            </a:r>
            <a:r>
              <a:rPr lang="ko-KR" altLang="en-US" sz="1400" b="1"/>
              <a:t>상용된</a:t>
            </a:r>
            <a:r>
              <a:rPr lang="en-US" altLang="ko-KR" sz="1400" b="1"/>
              <a:t> </a:t>
            </a:r>
            <a:r>
              <a:rPr lang="ko-KR" altLang="en-US" sz="1400" b="1"/>
              <a:t>보안</a:t>
            </a:r>
            <a:r>
              <a:rPr lang="en-US" altLang="ko-KR" sz="1400" b="1"/>
              <a:t> </a:t>
            </a:r>
            <a:r>
              <a:rPr lang="ko-KR" altLang="en-US" sz="1400" b="1"/>
              <a:t>프로그램</a:t>
            </a:r>
            <a:endParaRPr lang="ko-KR" altLang="en-US" sz="1400" b="1"/>
          </a:p>
        </p:txBody>
      </p:sp>
      <p:sp>
        <p:nvSpPr>
          <p:cNvPr id="11" name="文本框 10"/>
          <p:cNvSpPr txBox="1"/>
          <p:nvPr/>
        </p:nvSpPr>
        <p:spPr>
          <a:xfrm>
            <a:off x="5881370" y="1424940"/>
            <a:ext cx="57397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UI </a:t>
            </a:r>
            <a:r>
              <a:rPr lang="ko-KR" altLang="en-US"/>
              <a:t>화면</a:t>
            </a:r>
            <a:r>
              <a:rPr lang="en-US" altLang="ko-KR"/>
              <a:t> </a:t>
            </a:r>
            <a:r>
              <a:rPr lang="en-US" altLang="zh-CN"/>
              <a:t>: </a:t>
            </a:r>
            <a:r>
              <a:rPr lang="ko-KR" altLang="en-US"/>
              <a:t>특별한</a:t>
            </a:r>
            <a:r>
              <a:rPr lang="en-US" altLang="ko-KR"/>
              <a:t> </a:t>
            </a:r>
            <a:r>
              <a:rPr lang="ko-KR" altLang="en-US"/>
              <a:t>제한이</a:t>
            </a:r>
            <a:r>
              <a:rPr lang="en-US" altLang="ko-KR"/>
              <a:t> </a:t>
            </a:r>
            <a:r>
              <a:rPr lang="ko-KR" altLang="en-US"/>
              <a:t>없음</a:t>
            </a:r>
            <a:r>
              <a:rPr lang="en-US" altLang="ko-KR"/>
              <a:t>(</a:t>
            </a:r>
            <a:r>
              <a:rPr lang="ko-KR" altLang="en-US"/>
              <a:t>되도록이면</a:t>
            </a:r>
            <a:r>
              <a:rPr lang="en-US" altLang="ko-KR"/>
              <a:t> </a:t>
            </a:r>
            <a:r>
              <a:rPr lang="ko-KR" altLang="en-US"/>
              <a:t>보여주는</a:t>
            </a:r>
            <a:r>
              <a:rPr lang="en-US" altLang="ko-KR"/>
              <a:t> </a:t>
            </a:r>
            <a:r>
              <a:rPr lang="ko-KR" altLang="en-US"/>
              <a:t>상용된</a:t>
            </a:r>
            <a:r>
              <a:rPr lang="en-US" altLang="ko-KR"/>
              <a:t> </a:t>
            </a:r>
            <a:r>
              <a:rPr lang="ko-KR" altLang="en-US"/>
              <a:t>프로그램의</a:t>
            </a:r>
            <a:r>
              <a:rPr lang="en-US" altLang="ko-KR"/>
              <a:t> UI</a:t>
            </a:r>
            <a:r>
              <a:rPr lang="ko-KR" altLang="en-US"/>
              <a:t>화면대로</a:t>
            </a:r>
            <a:r>
              <a:rPr lang="en-US" altLang="ko-KR"/>
              <a:t> </a:t>
            </a:r>
            <a:r>
              <a:rPr lang="ko-KR" altLang="en-US"/>
              <a:t>만들면</a:t>
            </a:r>
            <a:r>
              <a:rPr lang="en-US" altLang="ko-KR"/>
              <a:t> </a:t>
            </a:r>
            <a:r>
              <a:rPr lang="ko-KR" altLang="en-US"/>
              <a:t>좋겠음</a:t>
            </a:r>
            <a:r>
              <a:rPr lang="en-US" altLang="ko-KR"/>
              <a:t>)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개발언어와</a:t>
            </a:r>
            <a:r>
              <a:rPr lang="en-US" altLang="ko-KR"/>
              <a:t> </a:t>
            </a:r>
            <a:r>
              <a:rPr lang="ko-KR" altLang="en-US"/>
              <a:t>환경</a:t>
            </a:r>
            <a:r>
              <a:rPr lang="en-US" altLang="ko-KR"/>
              <a:t> : </a:t>
            </a:r>
            <a:r>
              <a:rPr lang="ko-KR" altLang="en-US"/>
              <a:t>본</a:t>
            </a:r>
            <a:r>
              <a:rPr lang="en-US" altLang="ko-KR"/>
              <a:t> </a:t>
            </a:r>
            <a:r>
              <a:rPr lang="ko-KR" altLang="en-US"/>
              <a:t>프로그램의</a:t>
            </a:r>
            <a:r>
              <a:rPr lang="en-US" altLang="ko-KR"/>
              <a:t> </a:t>
            </a:r>
            <a:r>
              <a:rPr lang="ko-KR" altLang="en-US"/>
              <a:t>핵심기술은</a:t>
            </a:r>
            <a:r>
              <a:rPr lang="en-US" altLang="ko-KR"/>
              <a:t> </a:t>
            </a:r>
            <a:r>
              <a:rPr lang="ko-KR" altLang="en-US"/>
              <a:t>운영체제</a:t>
            </a:r>
            <a:r>
              <a:rPr lang="en-US" altLang="ko-KR"/>
              <a:t> </a:t>
            </a:r>
            <a:r>
              <a:rPr lang="ko-KR" altLang="en-US"/>
              <a:t>내부</a:t>
            </a:r>
            <a:r>
              <a:rPr lang="en-US" altLang="ko-KR"/>
              <a:t> </a:t>
            </a:r>
            <a:r>
              <a:rPr lang="ko-KR" altLang="en-US"/>
              <a:t>접근이라서</a:t>
            </a:r>
            <a:r>
              <a:rPr lang="en-US" altLang="ko-KR"/>
              <a:t> </a:t>
            </a:r>
            <a:r>
              <a:rPr lang="ko-KR" altLang="en-US"/>
              <a:t>관련된</a:t>
            </a:r>
            <a:r>
              <a:rPr lang="en-US" altLang="ko-KR"/>
              <a:t> </a:t>
            </a:r>
            <a:r>
              <a:rPr lang="ko-KR" altLang="en-US"/>
              <a:t>자료</a:t>
            </a:r>
            <a:r>
              <a:rPr lang="en-US" altLang="ko-KR"/>
              <a:t> </a:t>
            </a:r>
            <a:r>
              <a:rPr lang="ko-KR" altLang="en-US"/>
              <a:t>많이</a:t>
            </a:r>
            <a:r>
              <a:rPr lang="en-US" altLang="ko-KR"/>
              <a:t> </a:t>
            </a:r>
            <a:r>
              <a:rPr lang="ko-KR" altLang="en-US"/>
              <a:t>찾아야</a:t>
            </a:r>
            <a:r>
              <a:rPr lang="en-US" altLang="ko-KR"/>
              <a:t> </a:t>
            </a:r>
            <a:r>
              <a:rPr lang="ko-KR" altLang="en-US"/>
              <a:t>개발언어와</a:t>
            </a:r>
            <a:r>
              <a:rPr lang="en-US" altLang="ko-KR"/>
              <a:t> </a:t>
            </a:r>
            <a:r>
              <a:rPr lang="ko-KR" altLang="en-US"/>
              <a:t>환경을</a:t>
            </a:r>
            <a:r>
              <a:rPr lang="en-US" altLang="ko-KR"/>
              <a:t> </a:t>
            </a:r>
            <a:r>
              <a:rPr lang="ko-KR" altLang="en-US"/>
              <a:t>결정낼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있다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개발목표</a:t>
            </a:r>
            <a:r>
              <a:rPr lang="en-US" altLang="ko-KR"/>
              <a:t> : </a:t>
            </a:r>
            <a:r>
              <a:rPr lang="ko-KR" altLang="en-US"/>
              <a:t>상용된</a:t>
            </a:r>
            <a:r>
              <a:rPr lang="en-US" altLang="ko-KR"/>
              <a:t> </a:t>
            </a:r>
            <a:r>
              <a:rPr lang="ko-KR" altLang="en-US"/>
              <a:t>프로그램에</a:t>
            </a:r>
            <a:r>
              <a:rPr lang="en-US" altLang="ko-KR"/>
              <a:t> </a:t>
            </a:r>
            <a:r>
              <a:rPr lang="ko-KR" altLang="en-US"/>
              <a:t>나와</a:t>
            </a:r>
            <a:r>
              <a:rPr lang="en-US" altLang="ko-KR"/>
              <a:t> </a:t>
            </a:r>
            <a:r>
              <a:rPr lang="ko-KR" altLang="en-US"/>
              <a:t>있는</a:t>
            </a:r>
            <a:r>
              <a:rPr lang="en-US" altLang="ko-KR"/>
              <a:t> </a:t>
            </a:r>
            <a:r>
              <a:rPr lang="ko-KR" altLang="en-US"/>
              <a:t>점검항목</a:t>
            </a:r>
            <a:r>
              <a:rPr lang="en-US" altLang="ko-KR"/>
              <a:t> </a:t>
            </a:r>
            <a:r>
              <a:rPr lang="ko-KR" altLang="en-US"/>
              <a:t>중에</a:t>
            </a:r>
            <a:r>
              <a:rPr lang="en-US" altLang="ko-KR"/>
              <a:t> </a:t>
            </a:r>
            <a:r>
              <a:rPr lang="ko-KR" altLang="en-US"/>
              <a:t>최소</a:t>
            </a:r>
            <a:r>
              <a:rPr lang="en-US" altLang="ko-KR"/>
              <a:t> 3</a:t>
            </a:r>
            <a:r>
              <a:rPr lang="ko-KR" altLang="en-US"/>
              <a:t>개</a:t>
            </a:r>
            <a:r>
              <a:rPr lang="en-US" altLang="ko-KR"/>
              <a:t> </a:t>
            </a:r>
            <a:r>
              <a:rPr lang="ko-KR" altLang="en-US"/>
              <a:t>점검사항을</a:t>
            </a:r>
            <a:r>
              <a:rPr lang="en-US" altLang="ko-KR"/>
              <a:t> </a:t>
            </a:r>
            <a:r>
              <a:rPr lang="ko-KR" altLang="en-US"/>
              <a:t>점검할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있는</a:t>
            </a:r>
            <a:r>
              <a:rPr lang="en-US" altLang="ko-KR"/>
              <a:t> </a:t>
            </a:r>
            <a:r>
              <a:rPr lang="ko-KR" altLang="en-US"/>
              <a:t>개인용</a:t>
            </a:r>
            <a:r>
              <a:rPr lang="en-US" altLang="ko-KR"/>
              <a:t> </a:t>
            </a:r>
            <a:r>
              <a:rPr lang="ko-KR" altLang="en-US"/>
              <a:t>프로그램을</a:t>
            </a:r>
            <a:r>
              <a:rPr lang="en-US" altLang="ko-KR"/>
              <a:t> </a:t>
            </a:r>
            <a:r>
              <a:rPr lang="ko-KR" altLang="en-US"/>
              <a:t>만들는</a:t>
            </a:r>
            <a:r>
              <a:rPr lang="en-US" altLang="ko-KR"/>
              <a:t> </a:t>
            </a:r>
            <a:r>
              <a:rPr lang="ko-KR" altLang="en-US"/>
              <a:t>것으로</a:t>
            </a:r>
            <a:r>
              <a:rPr lang="en-US" altLang="ko-KR"/>
              <a:t> </a:t>
            </a:r>
            <a:r>
              <a:rPr lang="ko-KR" altLang="en-US"/>
              <a:t>목표함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51000">
                <a:srgbClr val="15768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2577"/>
            <a:ext cx="9151695" cy="2717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/>
          <a:stretch>
            <a:fillRect/>
          </a:stretch>
        </p:blipFill>
        <p:spPr>
          <a:xfrm>
            <a:off x="7633399" y="-22719"/>
            <a:ext cx="5264575" cy="4186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7716" y="884199"/>
            <a:ext cx="482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02.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프로그램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기능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설명</a:t>
            </a:r>
            <a:endParaRPr lang="zh-CN" alt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6"/>
          <a:stretch>
            <a:fillRect/>
          </a:stretch>
        </p:blipFill>
        <p:spPr>
          <a:xfrm>
            <a:off x="8059541" y="0"/>
            <a:ext cx="4132459" cy="3463519"/>
          </a:xfrm>
          <a:prstGeom prst="rect">
            <a:avLst/>
          </a:prstGeom>
          <a:effectLst>
            <a:outerShdw blurRad="215900" dist="63500" dir="8100000" algn="tr" rotWithShape="0">
              <a:prstClr val="black">
                <a:alpha val="23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0"/>
          <a:stretch>
            <a:fillRect/>
          </a:stretch>
        </p:blipFill>
        <p:spPr>
          <a:xfrm>
            <a:off x="6557627" y="2272883"/>
            <a:ext cx="5634374" cy="22348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7575" y="1758950"/>
            <a:ext cx="65957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/>
              <a:t>계정보안</a:t>
            </a:r>
            <a:r>
              <a:rPr lang="en-US" altLang="ko-KR"/>
              <a:t> : </a:t>
            </a:r>
            <a:r>
              <a:rPr lang="ko-KR" altLang="en-US"/>
              <a:t>개인</a:t>
            </a:r>
            <a:r>
              <a:rPr lang="en-US" altLang="ko-KR"/>
              <a:t> PC</a:t>
            </a:r>
            <a:r>
              <a:rPr lang="ko-KR" altLang="en-US"/>
              <a:t>의</a:t>
            </a:r>
            <a:r>
              <a:rPr lang="en-US" altLang="ko-KR"/>
              <a:t> window</a:t>
            </a:r>
            <a:r>
              <a:rPr lang="ko-KR" altLang="en-US"/>
              <a:t>시스템</a:t>
            </a:r>
            <a:r>
              <a:rPr lang="en-US" altLang="ko-KR"/>
              <a:t> </a:t>
            </a:r>
            <a:r>
              <a:rPr lang="ko-KR" altLang="en-US"/>
              <a:t>로그인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때</a:t>
            </a:r>
            <a:r>
              <a:rPr lang="en-US" altLang="ko-KR"/>
              <a:t> </a:t>
            </a:r>
            <a:r>
              <a:rPr lang="ko-KR" altLang="en-US"/>
              <a:t>쓰는</a:t>
            </a:r>
            <a:r>
              <a:rPr lang="en-US" altLang="ko-KR"/>
              <a:t> </a:t>
            </a:r>
            <a:r>
              <a:rPr lang="ko-KR" altLang="en-US"/>
              <a:t>계정의</a:t>
            </a:r>
            <a:r>
              <a:rPr lang="en-US" altLang="ko-KR"/>
              <a:t> </a:t>
            </a:r>
            <a:r>
              <a:rPr lang="ko-KR" altLang="en-US"/>
              <a:t>패스워드</a:t>
            </a:r>
            <a:r>
              <a:rPr lang="en-US" altLang="ko-KR"/>
              <a:t> </a:t>
            </a:r>
            <a:r>
              <a:rPr lang="ko-KR" altLang="en-US"/>
              <a:t>안전</a:t>
            </a:r>
            <a:r>
              <a:rPr lang="en-US" altLang="ko-KR"/>
              <a:t> </a:t>
            </a:r>
            <a:r>
              <a:rPr lang="ko-KR" altLang="en-US"/>
              <a:t>상태</a:t>
            </a:r>
            <a:r>
              <a:rPr lang="en-US" altLang="ko-KR"/>
              <a:t>(</a:t>
            </a:r>
            <a:r>
              <a:rPr lang="ko-KR" altLang="en-US"/>
              <a:t>복잡</a:t>
            </a:r>
            <a:r>
              <a:rPr lang="en-US" altLang="ko-KR"/>
              <a:t> </a:t>
            </a:r>
            <a:r>
              <a:rPr lang="ko-KR" altLang="en-US"/>
              <a:t>정도</a:t>
            </a:r>
            <a:r>
              <a:rPr lang="en-US" altLang="ko-KR"/>
              <a:t>)</a:t>
            </a:r>
            <a:r>
              <a:rPr lang="ko-KR" altLang="en-US"/>
              <a:t>점검</a:t>
            </a:r>
            <a:r>
              <a:rPr lang="en-US" altLang="ko-KR"/>
              <a:t>. </a:t>
            </a: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실행할</a:t>
            </a:r>
            <a:r>
              <a:rPr lang="en-US" altLang="ko-KR"/>
              <a:t> </a:t>
            </a:r>
            <a:r>
              <a:rPr lang="ko-KR" altLang="en-US"/>
              <a:t>때</a:t>
            </a:r>
            <a:r>
              <a:rPr lang="en-US" altLang="ko-KR"/>
              <a:t> window</a:t>
            </a:r>
            <a:r>
              <a:rPr lang="ko-KR" altLang="en-US"/>
              <a:t>시스템의</a:t>
            </a:r>
            <a:r>
              <a:rPr lang="en-US" altLang="ko-KR"/>
              <a:t> </a:t>
            </a:r>
            <a:r>
              <a:rPr lang="ko-KR" altLang="en-US"/>
              <a:t>로그인</a:t>
            </a:r>
            <a:r>
              <a:rPr lang="en-US" altLang="ko-KR"/>
              <a:t> </a:t>
            </a:r>
            <a:r>
              <a:rPr lang="ko-KR" altLang="en-US"/>
              <a:t>패스워드</a:t>
            </a:r>
            <a:r>
              <a:rPr lang="en-US" altLang="ko-KR"/>
              <a:t> </a:t>
            </a:r>
            <a:r>
              <a:rPr lang="ko-KR" altLang="en-US"/>
              <a:t>맞게</a:t>
            </a:r>
            <a:r>
              <a:rPr lang="en-US" altLang="ko-KR"/>
              <a:t> </a:t>
            </a:r>
            <a:r>
              <a:rPr lang="ko-KR" altLang="en-US"/>
              <a:t>입력해야</a:t>
            </a:r>
            <a:r>
              <a:rPr lang="en-US" altLang="ko-KR"/>
              <a:t> </a:t>
            </a:r>
            <a:r>
              <a:rPr lang="ko-KR" altLang="en-US"/>
              <a:t>프로그램을</a:t>
            </a:r>
            <a:r>
              <a:rPr lang="en-US" altLang="ko-KR"/>
              <a:t> </a:t>
            </a:r>
            <a:r>
              <a:rPr lang="ko-KR" altLang="en-US"/>
              <a:t>이용할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있다</a:t>
            </a:r>
            <a:r>
              <a:rPr lang="en-US" altLang="ko-KR"/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화면보안</a:t>
            </a:r>
            <a:r>
              <a:rPr lang="en-US" altLang="ko-KR"/>
              <a:t> : </a:t>
            </a:r>
            <a:r>
              <a:rPr lang="ko-KR" altLang="en-US"/>
              <a:t>화면</a:t>
            </a:r>
            <a:r>
              <a:rPr lang="en-US" altLang="ko-KR"/>
              <a:t> </a:t>
            </a:r>
            <a:r>
              <a:rPr lang="ko-KR" altLang="en-US"/>
              <a:t>보호기</a:t>
            </a:r>
            <a:r>
              <a:rPr lang="en-US" altLang="ko-KR"/>
              <a:t> </a:t>
            </a:r>
            <a:r>
              <a:rPr lang="ko-KR" altLang="en-US"/>
              <a:t>설정되는지</a:t>
            </a:r>
            <a:r>
              <a:rPr lang="en-US" altLang="ko-KR"/>
              <a:t> </a:t>
            </a:r>
            <a:r>
              <a:rPr lang="ko-KR" altLang="en-US"/>
              <a:t>점검</a:t>
            </a:r>
            <a:r>
              <a:rPr lang="en-US" altLang="ko-KR"/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공유보안</a:t>
            </a:r>
            <a:r>
              <a:rPr lang="en-US" altLang="ko-KR"/>
              <a:t> : </a:t>
            </a:r>
            <a:r>
              <a:rPr lang="ko-KR" altLang="en-US"/>
              <a:t>시스템에서</a:t>
            </a:r>
            <a:r>
              <a:rPr lang="en-US" altLang="ko-KR"/>
              <a:t> </a:t>
            </a:r>
            <a:r>
              <a:rPr lang="ko-KR" altLang="en-US"/>
              <a:t>사용하는</a:t>
            </a:r>
            <a:r>
              <a:rPr lang="en-US" altLang="ko-KR"/>
              <a:t> </a:t>
            </a:r>
            <a:r>
              <a:rPr lang="ko-KR" altLang="en-US"/>
              <a:t>폴더들을</a:t>
            </a:r>
            <a:r>
              <a:rPr lang="en-US" altLang="ko-KR"/>
              <a:t> </a:t>
            </a:r>
            <a:r>
              <a:rPr lang="ko-KR" altLang="en-US"/>
              <a:t>제외하고</a:t>
            </a:r>
            <a:r>
              <a:rPr lang="en-US" altLang="ko-KR"/>
              <a:t> </a:t>
            </a:r>
            <a:r>
              <a:rPr lang="ko-KR" altLang="en-US"/>
              <a:t>공유하고</a:t>
            </a:r>
            <a:r>
              <a:rPr lang="en-US" altLang="ko-KR"/>
              <a:t> </a:t>
            </a:r>
            <a:r>
              <a:rPr lang="ko-KR" altLang="en-US"/>
              <a:t>있는</a:t>
            </a:r>
            <a:r>
              <a:rPr lang="en-US" altLang="ko-KR"/>
              <a:t> </a:t>
            </a:r>
            <a:r>
              <a:rPr lang="ko-KR" altLang="en-US"/>
              <a:t>폴더가</a:t>
            </a:r>
            <a:r>
              <a:rPr lang="en-US" altLang="ko-KR"/>
              <a:t> </a:t>
            </a:r>
            <a:r>
              <a:rPr lang="ko-KR" altLang="en-US"/>
              <a:t>있는지</a:t>
            </a:r>
            <a:r>
              <a:rPr lang="en-US" altLang="ko-KR"/>
              <a:t> </a:t>
            </a:r>
            <a:r>
              <a:rPr lang="ko-KR" altLang="en-US"/>
              <a:t>점검</a:t>
            </a:r>
            <a:r>
              <a:rPr lang="en-US" altLang="ko-KR"/>
              <a:t>.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보안</a:t>
            </a:r>
            <a:r>
              <a:rPr lang="en-US" altLang="ko-KR"/>
              <a:t> </a:t>
            </a:r>
            <a:r>
              <a:rPr lang="ko-KR" altLang="en-US"/>
              <a:t>상태는</a:t>
            </a:r>
            <a:r>
              <a:rPr lang="en-US" altLang="ko-KR"/>
              <a:t> (</a:t>
            </a:r>
            <a:r>
              <a:rPr lang="ko-KR" altLang="en-US"/>
              <a:t>안전</a:t>
            </a:r>
            <a:r>
              <a:rPr lang="en-US" altLang="ko-KR"/>
              <a:t>, </a:t>
            </a:r>
            <a:r>
              <a:rPr lang="ko-KR" altLang="en-US"/>
              <a:t>일반</a:t>
            </a:r>
            <a:r>
              <a:rPr lang="en-US" altLang="ko-KR"/>
              <a:t>, </a:t>
            </a:r>
            <a:r>
              <a:rPr lang="ko-KR" altLang="en-US"/>
              <a:t>위험</a:t>
            </a:r>
            <a:r>
              <a:rPr lang="en-US" altLang="ko-KR"/>
              <a:t>) </a:t>
            </a:r>
            <a:r>
              <a:rPr lang="ko-KR" altLang="en-US"/>
              <a:t>새가지로</a:t>
            </a:r>
            <a:r>
              <a:rPr lang="en-US" altLang="ko-KR"/>
              <a:t> </a:t>
            </a:r>
            <a:r>
              <a:rPr lang="ko-KR" altLang="en-US"/>
              <a:t>표시될</a:t>
            </a:r>
            <a:r>
              <a:rPr lang="en-US" altLang="ko-KR"/>
              <a:t> </a:t>
            </a:r>
            <a:r>
              <a:rPr lang="ko-KR" altLang="en-US"/>
              <a:t>예정이고</a:t>
            </a:r>
            <a:r>
              <a:rPr lang="en-US" altLang="ko-KR"/>
              <a:t> </a:t>
            </a:r>
            <a:r>
              <a:rPr lang="ko-KR" altLang="en-US"/>
              <a:t>안전이면</a:t>
            </a:r>
            <a:r>
              <a:rPr lang="en-US" altLang="ko-KR"/>
              <a:t> </a:t>
            </a:r>
            <a:r>
              <a:rPr lang="ko-KR" altLang="en-US"/>
              <a:t>초록색</a:t>
            </a:r>
            <a:r>
              <a:rPr lang="en-US" altLang="ko-KR"/>
              <a:t>, </a:t>
            </a:r>
            <a:r>
              <a:rPr lang="ko-KR" altLang="en-US"/>
              <a:t>일반이면</a:t>
            </a:r>
            <a:r>
              <a:rPr lang="en-US" altLang="ko-KR"/>
              <a:t> </a:t>
            </a:r>
            <a:r>
              <a:rPr lang="ko-KR" altLang="en-US"/>
              <a:t>노란색</a:t>
            </a:r>
            <a:r>
              <a:rPr lang="en-US" altLang="ko-KR"/>
              <a:t>, </a:t>
            </a:r>
            <a:r>
              <a:rPr lang="ko-KR" altLang="en-US"/>
              <a:t>위험이면</a:t>
            </a:r>
            <a:r>
              <a:rPr lang="en-US" altLang="ko-KR"/>
              <a:t> </a:t>
            </a:r>
            <a:r>
              <a:rPr lang="ko-KR" altLang="en-US"/>
              <a:t>빨간색</a:t>
            </a:r>
            <a:r>
              <a:rPr lang="en-US" altLang="ko-KR"/>
              <a:t>. </a:t>
            </a:r>
            <a:r>
              <a:rPr lang="ko-KR" altLang="en-US"/>
              <a:t>점검다</a:t>
            </a:r>
            <a:r>
              <a:rPr lang="en-US" altLang="ko-KR"/>
              <a:t> </a:t>
            </a:r>
            <a:r>
              <a:rPr lang="ko-KR" altLang="en-US"/>
              <a:t>끝나면</a:t>
            </a:r>
            <a:r>
              <a:rPr lang="en-US" altLang="ko-KR"/>
              <a:t> </a:t>
            </a:r>
            <a:r>
              <a:rPr lang="ko-KR" altLang="en-US"/>
              <a:t>보안</a:t>
            </a:r>
            <a:r>
              <a:rPr lang="en-US" altLang="ko-KR"/>
              <a:t> </a:t>
            </a:r>
            <a:r>
              <a:rPr lang="ko-KR" altLang="en-US"/>
              <a:t>상태</a:t>
            </a:r>
            <a:r>
              <a:rPr lang="en-US" altLang="ko-KR"/>
              <a:t> </a:t>
            </a:r>
            <a:r>
              <a:rPr lang="ko-KR" altLang="en-US"/>
              <a:t>평균점수</a:t>
            </a:r>
            <a:r>
              <a:rPr lang="en-US" altLang="ko-KR"/>
              <a:t> </a:t>
            </a:r>
            <a:r>
              <a:rPr lang="ko-KR" altLang="en-US"/>
              <a:t>출력</a:t>
            </a:r>
            <a:r>
              <a:rPr lang="en-US" altLang="ko-KR"/>
              <a:t>. </a:t>
            </a:r>
            <a:r>
              <a:rPr lang="ko-KR" altLang="en-US"/>
              <a:t>안전이</a:t>
            </a:r>
            <a:r>
              <a:rPr lang="en-US" altLang="ko-KR"/>
              <a:t> </a:t>
            </a:r>
            <a:r>
              <a:rPr lang="ko-KR" altLang="en-US"/>
              <a:t>아니면</a:t>
            </a:r>
            <a:r>
              <a:rPr lang="en-US" altLang="ko-KR"/>
              <a:t> </a:t>
            </a:r>
            <a:r>
              <a:rPr lang="ko-KR" altLang="en-US"/>
              <a:t>조치방법이</a:t>
            </a:r>
            <a:r>
              <a:rPr lang="en-US" altLang="ko-KR"/>
              <a:t> </a:t>
            </a:r>
            <a:r>
              <a:rPr lang="ko-KR" altLang="en-US"/>
              <a:t>알</a:t>
            </a:r>
            <a:r>
              <a:rPr lang="ko-KR" altLang="en-US"/>
              <a:t>려줌</a:t>
            </a: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8000"/>
                </a:srgbClr>
              </a:gs>
              <a:gs pos="51000">
                <a:srgbClr val="15768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96592" y="283"/>
            <a:ext cx="9151695" cy="27179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6604" y="660045"/>
            <a:ext cx="5339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03.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최종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결과물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예상</a:t>
            </a:r>
            <a:r>
              <a:rPr lang="en-US" altLang="ko-KR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실행과정</a:t>
            </a:r>
            <a:endParaRPr lang="zh-CN" alt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7231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245091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49370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42" y="2111056"/>
            <a:ext cx="2216586" cy="42146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26460" y="1796415"/>
            <a:ext cx="539496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/>
              <a:t>1 . </a:t>
            </a:r>
            <a:r>
              <a:rPr lang="ko-KR" altLang="zh-CN"/>
              <a:t>프로그램</a:t>
            </a:r>
            <a:r>
              <a:rPr lang="en-US" altLang="ko-KR"/>
              <a:t> </a:t>
            </a:r>
            <a:r>
              <a:rPr lang="ko-KR" altLang="en-US"/>
              <a:t>실행</a:t>
            </a:r>
            <a:r>
              <a:rPr lang="en-US" altLang="ko-KR"/>
              <a:t> -&gt;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 . window</a:t>
            </a:r>
            <a:r>
              <a:rPr lang="ko-KR" altLang="en-US"/>
              <a:t>로그인</a:t>
            </a:r>
            <a:r>
              <a:rPr lang="en-US" altLang="ko-KR"/>
              <a:t> </a:t>
            </a:r>
            <a:r>
              <a:rPr lang="ko-KR" altLang="en-US"/>
              <a:t>패스워드</a:t>
            </a:r>
            <a:r>
              <a:rPr lang="en-US" altLang="ko-KR"/>
              <a:t> </a:t>
            </a:r>
            <a:r>
              <a:rPr lang="ko-KR" altLang="en-US"/>
              <a:t>입력</a:t>
            </a:r>
            <a:r>
              <a:rPr lang="en-US" altLang="ko-KR">
                <a:sym typeface="+mn-ea"/>
              </a:rPr>
              <a:t> -&gt;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 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3 . </a:t>
            </a:r>
            <a:r>
              <a:rPr lang="ko-KR" altLang="en-US">
                <a:sym typeface="+mn-ea"/>
              </a:rPr>
              <a:t>점검버튼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누름</a:t>
            </a:r>
            <a:r>
              <a:rPr lang="en-US" altLang="ko-KR">
                <a:sym typeface="+mn-ea"/>
              </a:rPr>
              <a:t> -&gt; </a:t>
            </a:r>
            <a:endParaRPr lang="en-US" altLang="ko-KR">
              <a:sym typeface="+mn-ea"/>
            </a:endParaRPr>
          </a:p>
          <a:p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4 . </a:t>
            </a:r>
            <a:r>
              <a:rPr lang="ko-KR" altLang="en-US">
                <a:sym typeface="+mn-ea"/>
              </a:rPr>
              <a:t>점검할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수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있는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항목을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자동으로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점검</a:t>
            </a:r>
            <a:r>
              <a:rPr lang="en-US" altLang="ko-KR">
                <a:sym typeface="+mn-ea"/>
              </a:rPr>
              <a:t> -&gt;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 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5 . </a:t>
            </a:r>
            <a:r>
              <a:rPr lang="ko-KR" altLang="en-US">
                <a:sym typeface="+mn-ea"/>
              </a:rPr>
              <a:t>각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항목의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보안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상태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표시</a:t>
            </a:r>
            <a:r>
              <a:rPr lang="en-US" altLang="ko-KR">
                <a:sym typeface="+mn-ea"/>
              </a:rPr>
              <a:t> -&gt; 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 </a:t>
            </a:r>
            <a:endParaRPr lang="en-US" altLang="ko-KR">
              <a:sym typeface="+mn-ea"/>
            </a:endParaRPr>
          </a:p>
          <a:p>
            <a:r>
              <a:rPr lang="en-US" altLang="ko-KR">
                <a:sym typeface="+mn-ea"/>
              </a:rPr>
              <a:t>6 . </a:t>
            </a:r>
            <a:r>
              <a:rPr lang="ko-KR" altLang="en-US">
                <a:sym typeface="+mn-ea"/>
              </a:rPr>
              <a:t>안전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아니면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조치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방법이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알려줌</a:t>
            </a:r>
            <a:r>
              <a:rPr lang="en-US" altLang="ko-KR">
                <a:sym typeface="+mn-ea"/>
              </a:rPr>
              <a:t> 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2000"/>
                </a:srgbClr>
              </a:gs>
              <a:gs pos="77000">
                <a:srgbClr val="1576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09600" y="0"/>
            <a:ext cx="10972800" cy="5463822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528" b="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9456">
            <a:off x="1538111" y="-1868989"/>
            <a:ext cx="6858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18858" y="2374831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zh-CN" sz="7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감사합</a:t>
            </a:r>
            <a:r>
              <a:rPr lang="ko-KR" altLang="zh-CN" sz="7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니다</a:t>
            </a:r>
            <a:endParaRPr lang="ko-KR" altLang="zh-CN" sz="7200" dirty="0" smtClean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54"/>
          <a:stretch>
            <a:fillRect/>
          </a:stretch>
        </p:blipFill>
        <p:spPr>
          <a:xfrm>
            <a:off x="-22577" y="5001277"/>
            <a:ext cx="12210292" cy="186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4933873"/>
            <a:ext cx="1262079" cy="1262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WPS 演示</Application>
  <PresentationFormat>宽屏</PresentationFormat>
  <Paragraphs>65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华康魏碑W7</vt:lpstr>
      <vt:lpstr>Calibri</vt:lpstr>
      <vt:lpstr>Malgun Gothic</vt:lpstr>
      <vt:lpstr>微软雅黑</vt:lpstr>
      <vt:lpstr>Arial Unicode MS</vt:lpstr>
      <vt:lpstr>Calibri Light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명불허전</cp:lastModifiedBy>
  <cp:revision>118</cp:revision>
  <dcterms:created xsi:type="dcterms:W3CDTF">2019-07-01T05:37:00Z</dcterms:created>
  <dcterms:modified xsi:type="dcterms:W3CDTF">2021-03-21T05:42:34Z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v1.0_mb_MTNOboSDrUd0WCuFlyhRAA==</vt:lpwstr>
  </property>
  <property fmtid="{D5CDD505-2E9C-101B-9397-08002B2CF9AE}" pid="4" name="ICV">
    <vt:lpwstr>B600876CA0694BD5986C54B6EC1AA218</vt:lpwstr>
  </property>
</Properties>
</file>